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66" r:id="rId81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81" Type="http://schemas.openxmlformats.org/officeDocument/2006/relationships/slide" Target="slides/slide11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54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2" name="Shape 3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3" name="Google Shape;364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>
                <a:solidFill>
                  <a:schemeClr val="dk1"/>
                </a:solidFill>
              </a:rPr>
              <a:t>1.1.a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>
                <a:solidFill>
                  <a:schemeClr val="dk1"/>
                </a:solidFill>
              </a:rPr>
              <a:t>1.3.a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>
                <a:solidFill>
                  <a:schemeClr val="dk1"/>
                </a:solidFill>
              </a:rPr>
              <a:t>CV 1.1.a 1.3.a 2.2.b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>
                <a:solidFill>
                  <a:schemeClr val="dk1"/>
                </a:solidFill>
              </a:rPr>
              <a:t>LLM 1.1.a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>
                <a:solidFill>
                  <a:schemeClr val="dk1"/>
                </a:solidFill>
              </a:rPr>
              <a:t>CV+LLM 2.2.b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44" name="Google Shape;3644;p11:notes"/>
          <p:cNvSpPr/>
          <p:nvPr>
            <p:ph idx="2" type="sldImg"/>
          </p:nvPr>
        </p:nvSpPr>
        <p:spPr>
          <a:xfrm>
            <a:off x="1143225" y="685800"/>
            <a:ext cx="4572300" cy="3429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4.png"/></Relationships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5" name="Shape 3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6" name="Google Shape;3646;p567"/>
          <p:cNvSpPr/>
          <p:nvPr/>
        </p:nvSpPr>
        <p:spPr>
          <a:xfrm>
            <a:off x="0" y="0"/>
            <a:ext cx="6215063" cy="4464844"/>
          </a:xfrm>
          <a:custGeom>
            <a:rect b="b" l="l" r="r" t="t"/>
            <a:pathLst>
              <a:path extrusionOk="0" h="5953125" w="8286750">
                <a:moveTo>
                  <a:pt x="7462393" y="0"/>
                </a:moveTo>
                <a:lnTo>
                  <a:pt x="0" y="0"/>
                </a:lnTo>
                <a:lnTo>
                  <a:pt x="0" y="5953125"/>
                </a:lnTo>
                <a:lnTo>
                  <a:pt x="117180" y="5953125"/>
                </a:lnTo>
                <a:lnTo>
                  <a:pt x="117180" y="5940094"/>
                </a:lnTo>
                <a:lnTo>
                  <a:pt x="7616317" y="5940094"/>
                </a:lnTo>
                <a:lnTo>
                  <a:pt x="7717155" y="5734024"/>
                </a:lnTo>
                <a:lnTo>
                  <a:pt x="7737267" y="5689879"/>
                </a:lnTo>
                <a:lnTo>
                  <a:pt x="7757048" y="5645538"/>
                </a:lnTo>
                <a:lnTo>
                  <a:pt x="7776495" y="5601002"/>
                </a:lnTo>
                <a:lnTo>
                  <a:pt x="7795607" y="5556274"/>
                </a:lnTo>
                <a:lnTo>
                  <a:pt x="7814382" y="5511355"/>
                </a:lnTo>
                <a:lnTo>
                  <a:pt x="7832819" y="5466247"/>
                </a:lnTo>
                <a:lnTo>
                  <a:pt x="7850916" y="5420952"/>
                </a:lnTo>
                <a:lnTo>
                  <a:pt x="7868671" y="5375471"/>
                </a:lnTo>
                <a:lnTo>
                  <a:pt x="7886082" y="5329806"/>
                </a:lnTo>
                <a:lnTo>
                  <a:pt x="7903148" y="5283959"/>
                </a:lnTo>
                <a:lnTo>
                  <a:pt x="7919868" y="5237932"/>
                </a:lnTo>
                <a:lnTo>
                  <a:pt x="7936238" y="5191727"/>
                </a:lnTo>
                <a:lnTo>
                  <a:pt x="7952259" y="5145344"/>
                </a:lnTo>
                <a:lnTo>
                  <a:pt x="7967927" y="5098787"/>
                </a:lnTo>
                <a:lnTo>
                  <a:pt x="7983242" y="5052056"/>
                </a:lnTo>
                <a:lnTo>
                  <a:pt x="7998202" y="5005154"/>
                </a:lnTo>
                <a:lnTo>
                  <a:pt x="8012805" y="4958082"/>
                </a:lnTo>
                <a:lnTo>
                  <a:pt x="8027049" y="4910842"/>
                </a:lnTo>
                <a:lnTo>
                  <a:pt x="8040932" y="4863436"/>
                </a:lnTo>
                <a:lnTo>
                  <a:pt x="8054454" y="4815865"/>
                </a:lnTo>
                <a:lnTo>
                  <a:pt x="8067612" y="4768132"/>
                </a:lnTo>
                <a:lnTo>
                  <a:pt x="8080404" y="4720238"/>
                </a:lnTo>
                <a:lnTo>
                  <a:pt x="8092829" y="4672184"/>
                </a:lnTo>
                <a:lnTo>
                  <a:pt x="8104886" y="4623973"/>
                </a:lnTo>
                <a:lnTo>
                  <a:pt x="8116572" y="4575607"/>
                </a:lnTo>
                <a:lnTo>
                  <a:pt x="8127886" y="4527086"/>
                </a:lnTo>
                <a:lnTo>
                  <a:pt x="8138826" y="4478413"/>
                </a:lnTo>
                <a:lnTo>
                  <a:pt x="8149391" y="4429590"/>
                </a:lnTo>
                <a:lnTo>
                  <a:pt x="8159578" y="4380618"/>
                </a:lnTo>
                <a:lnTo>
                  <a:pt x="8169387" y="4331500"/>
                </a:lnTo>
                <a:lnTo>
                  <a:pt x="8178815" y="4282236"/>
                </a:lnTo>
                <a:lnTo>
                  <a:pt x="8187861" y="4232828"/>
                </a:lnTo>
                <a:lnTo>
                  <a:pt x="8196522" y="4183280"/>
                </a:lnTo>
                <a:lnTo>
                  <a:pt x="8204799" y="4133591"/>
                </a:lnTo>
                <a:lnTo>
                  <a:pt x="8212687" y="4083764"/>
                </a:lnTo>
                <a:lnTo>
                  <a:pt x="8220187" y="4033801"/>
                </a:lnTo>
                <a:lnTo>
                  <a:pt x="8227297" y="3983703"/>
                </a:lnTo>
                <a:lnTo>
                  <a:pt x="8234014" y="3933472"/>
                </a:lnTo>
                <a:lnTo>
                  <a:pt x="8240336" y="3883111"/>
                </a:lnTo>
                <a:lnTo>
                  <a:pt x="8246263" y="3832620"/>
                </a:lnTo>
                <a:lnTo>
                  <a:pt x="8251793" y="3782001"/>
                </a:lnTo>
                <a:lnTo>
                  <a:pt x="8256924" y="3731257"/>
                </a:lnTo>
                <a:lnTo>
                  <a:pt x="8261654" y="3680388"/>
                </a:lnTo>
                <a:lnTo>
                  <a:pt x="8265981" y="3629397"/>
                </a:lnTo>
                <a:lnTo>
                  <a:pt x="8269904" y="3578286"/>
                </a:lnTo>
                <a:lnTo>
                  <a:pt x="8273422" y="3527056"/>
                </a:lnTo>
                <a:lnTo>
                  <a:pt x="8276532" y="3475709"/>
                </a:lnTo>
                <a:lnTo>
                  <a:pt x="8279232" y="3424247"/>
                </a:lnTo>
                <a:lnTo>
                  <a:pt x="8281522" y="3372671"/>
                </a:lnTo>
                <a:lnTo>
                  <a:pt x="8283400" y="3320983"/>
                </a:lnTo>
                <a:lnTo>
                  <a:pt x="8284863" y="3269186"/>
                </a:lnTo>
                <a:lnTo>
                  <a:pt x="8285910" y="3217280"/>
                </a:lnTo>
                <a:lnTo>
                  <a:pt x="8286539" y="3165268"/>
                </a:lnTo>
                <a:lnTo>
                  <a:pt x="8286750" y="3113151"/>
                </a:lnTo>
                <a:lnTo>
                  <a:pt x="8286532" y="3060155"/>
                </a:lnTo>
                <a:lnTo>
                  <a:pt x="8285881" y="3007267"/>
                </a:lnTo>
                <a:lnTo>
                  <a:pt x="8284799" y="2954489"/>
                </a:lnTo>
                <a:lnTo>
                  <a:pt x="8283287" y="2901824"/>
                </a:lnTo>
                <a:lnTo>
                  <a:pt x="8281346" y="2849272"/>
                </a:lnTo>
                <a:lnTo>
                  <a:pt x="8278980" y="2796836"/>
                </a:lnTo>
                <a:lnTo>
                  <a:pt x="8276188" y="2744517"/>
                </a:lnTo>
                <a:lnTo>
                  <a:pt x="8272974" y="2692317"/>
                </a:lnTo>
                <a:lnTo>
                  <a:pt x="8269339" y="2640239"/>
                </a:lnTo>
                <a:lnTo>
                  <a:pt x="8265284" y="2588284"/>
                </a:lnTo>
                <a:lnTo>
                  <a:pt x="8260812" y="2536453"/>
                </a:lnTo>
                <a:lnTo>
                  <a:pt x="8255924" y="2484750"/>
                </a:lnTo>
                <a:lnTo>
                  <a:pt x="8250622" y="2433174"/>
                </a:lnTo>
                <a:lnTo>
                  <a:pt x="8244908" y="2381730"/>
                </a:lnTo>
                <a:lnTo>
                  <a:pt x="8238783" y="2330417"/>
                </a:lnTo>
                <a:lnTo>
                  <a:pt x="8232250" y="2279239"/>
                </a:lnTo>
                <a:lnTo>
                  <a:pt x="8225309" y="2228196"/>
                </a:lnTo>
                <a:lnTo>
                  <a:pt x="8217964" y="2177292"/>
                </a:lnTo>
                <a:lnTo>
                  <a:pt x="8210214" y="2126527"/>
                </a:lnTo>
                <a:lnTo>
                  <a:pt x="8202064" y="2075903"/>
                </a:lnTo>
                <a:lnTo>
                  <a:pt x="8193513" y="2025423"/>
                </a:lnTo>
                <a:lnTo>
                  <a:pt x="8184564" y="1975088"/>
                </a:lnTo>
                <a:lnTo>
                  <a:pt x="8175219" y="1924900"/>
                </a:lnTo>
                <a:lnTo>
                  <a:pt x="8165479" y="1874861"/>
                </a:lnTo>
                <a:lnTo>
                  <a:pt x="8155346" y="1824973"/>
                </a:lnTo>
                <a:lnTo>
                  <a:pt x="8144822" y="1775237"/>
                </a:lnTo>
                <a:lnTo>
                  <a:pt x="8133908" y="1725656"/>
                </a:lnTo>
                <a:lnTo>
                  <a:pt x="8122607" y="1676231"/>
                </a:lnTo>
                <a:lnTo>
                  <a:pt x="8110921" y="1626964"/>
                </a:lnTo>
                <a:lnTo>
                  <a:pt x="8098850" y="1577857"/>
                </a:lnTo>
                <a:lnTo>
                  <a:pt x="8086397" y="1528912"/>
                </a:lnTo>
                <a:lnTo>
                  <a:pt x="8073563" y="1480130"/>
                </a:lnTo>
                <a:lnTo>
                  <a:pt x="8060350" y="1431514"/>
                </a:lnTo>
                <a:lnTo>
                  <a:pt x="8046761" y="1383066"/>
                </a:lnTo>
                <a:lnTo>
                  <a:pt x="8032796" y="1334786"/>
                </a:lnTo>
                <a:lnTo>
                  <a:pt x="8018458" y="1286678"/>
                </a:lnTo>
                <a:lnTo>
                  <a:pt x="8003748" y="1238743"/>
                </a:lnTo>
                <a:lnTo>
                  <a:pt x="7988668" y="1190982"/>
                </a:lnTo>
                <a:lnTo>
                  <a:pt x="7973220" y="1143398"/>
                </a:lnTo>
                <a:lnTo>
                  <a:pt x="7957405" y="1095992"/>
                </a:lnTo>
                <a:lnTo>
                  <a:pt x="7941226" y="1048767"/>
                </a:lnTo>
                <a:lnTo>
                  <a:pt x="7924684" y="1001724"/>
                </a:lnTo>
                <a:lnTo>
                  <a:pt x="7907780" y="954864"/>
                </a:lnTo>
                <a:lnTo>
                  <a:pt x="7890518" y="908191"/>
                </a:lnTo>
                <a:lnTo>
                  <a:pt x="7872897" y="861705"/>
                </a:lnTo>
                <a:lnTo>
                  <a:pt x="7854921" y="815409"/>
                </a:lnTo>
                <a:lnTo>
                  <a:pt x="7836590" y="769305"/>
                </a:lnTo>
                <a:lnTo>
                  <a:pt x="7817908" y="723393"/>
                </a:lnTo>
                <a:lnTo>
                  <a:pt x="7798874" y="677677"/>
                </a:lnTo>
                <a:lnTo>
                  <a:pt x="7779492" y="632157"/>
                </a:lnTo>
                <a:lnTo>
                  <a:pt x="7759763" y="586836"/>
                </a:lnTo>
                <a:lnTo>
                  <a:pt x="7739688" y="541716"/>
                </a:lnTo>
                <a:lnTo>
                  <a:pt x="7719270" y="496798"/>
                </a:lnTo>
                <a:lnTo>
                  <a:pt x="7698511" y="452085"/>
                </a:lnTo>
                <a:lnTo>
                  <a:pt x="7677411" y="407578"/>
                </a:lnTo>
                <a:lnTo>
                  <a:pt x="7655973" y="363279"/>
                </a:lnTo>
                <a:lnTo>
                  <a:pt x="7634198" y="319189"/>
                </a:lnTo>
                <a:lnTo>
                  <a:pt x="7612089" y="275312"/>
                </a:lnTo>
                <a:lnTo>
                  <a:pt x="7589647" y="231648"/>
                </a:lnTo>
                <a:lnTo>
                  <a:pt x="7462393" y="0"/>
                </a:lnTo>
                <a:close/>
              </a:path>
            </a:pathLst>
          </a:custGeom>
          <a:solidFill>
            <a:srgbClr val="1691D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7" name="Google Shape;3647;p567"/>
          <p:cNvSpPr txBox="1"/>
          <p:nvPr>
            <p:ph type="title"/>
          </p:nvPr>
        </p:nvSpPr>
        <p:spPr>
          <a:xfrm>
            <a:off x="352425" y="227648"/>
            <a:ext cx="3597000" cy="16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4775">
            <a:spAutoFit/>
          </a:bodyPr>
          <a:lstStyle/>
          <a:p>
            <a:pPr indent="0" lvl="0" marL="12700" marR="0" rtl="0" algn="l">
              <a:lnSpc>
                <a:spcPct val="109318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>
                <a:solidFill>
                  <a:srgbClr val="FFFFFF"/>
                </a:solidFill>
              </a:rPr>
              <a:t>What is the Seattle Transportation Plan?</a:t>
            </a:r>
            <a:endParaRPr/>
          </a:p>
        </p:txBody>
      </p:sp>
      <p:sp>
        <p:nvSpPr>
          <p:cNvPr id="3648" name="Google Shape;3648;p567"/>
          <p:cNvSpPr txBox="1"/>
          <p:nvPr/>
        </p:nvSpPr>
        <p:spPr>
          <a:xfrm>
            <a:off x="1944750" y="1276445"/>
            <a:ext cx="5254500" cy="33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57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1" lang="zh-CN" sz="2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plan:</a:t>
            </a:r>
            <a:endParaRPr b="0" i="0" sz="2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46050" lvl="0" marL="139700" marR="330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Arial"/>
              <a:buChar char="•"/>
            </a:pPr>
            <a:r>
              <a:rPr b="1" i="0" lang="zh-CN" sz="2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Reimagines our collective transportation vision</a:t>
            </a:r>
            <a:endParaRPr b="0" i="0" sz="2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46050" lvl="0" marL="139700" marR="0" rtl="0" algn="l">
              <a:lnSpc>
                <a:spcPct val="107633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Arial"/>
              <a:buChar char="•"/>
            </a:pPr>
            <a:r>
              <a:rPr b="1" i="0" lang="zh-CN" sz="2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Plans for people first, connecting you to the places that matter most to you</a:t>
            </a:r>
            <a:endParaRPr b="0" i="0" sz="2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46050" lvl="0" marL="1397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Arial"/>
              <a:buChar char="•"/>
            </a:pPr>
            <a:r>
              <a:rPr b="1" i="0" lang="zh-CN" sz="2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Is grounded in our steadfast values</a:t>
            </a:r>
            <a:endParaRPr b="0" i="0" sz="2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46050" lvl="0" marL="139700" marR="12065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Arial"/>
              <a:buChar char="•"/>
            </a:pPr>
            <a:r>
              <a:rPr b="1" i="0" lang="zh-CN" sz="2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Meets the moment with inclusive engagement</a:t>
            </a:r>
            <a:endParaRPr b="0" i="0" sz="2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49" name="Google Shape;3649;p5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07881" y="38"/>
            <a:ext cx="3236119" cy="441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